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4" r:id="rId2"/>
    <p:sldId id="290" r:id="rId3"/>
    <p:sldId id="299" r:id="rId4"/>
    <p:sldId id="306" r:id="rId5"/>
    <p:sldId id="325" r:id="rId6"/>
    <p:sldId id="324" r:id="rId7"/>
    <p:sldId id="302" r:id="rId8"/>
    <p:sldId id="303" r:id="rId9"/>
    <p:sldId id="340" r:id="rId10"/>
    <p:sldId id="337" r:id="rId11"/>
    <p:sldId id="350" r:id="rId12"/>
    <p:sldId id="338" r:id="rId13"/>
    <p:sldId id="349" r:id="rId14"/>
    <p:sldId id="343" r:id="rId15"/>
    <p:sldId id="347" r:id="rId16"/>
    <p:sldId id="346" r:id="rId17"/>
    <p:sldId id="327" r:id="rId18"/>
    <p:sldId id="308" r:id="rId19"/>
    <p:sldId id="318" r:id="rId20"/>
    <p:sldId id="319" r:id="rId21"/>
    <p:sldId id="330" r:id="rId22"/>
    <p:sldId id="310" r:id="rId23"/>
    <p:sldId id="312" r:id="rId24"/>
    <p:sldId id="348" r:id="rId25"/>
    <p:sldId id="298" r:id="rId26"/>
    <p:sldId id="35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E9"/>
    <a:srgbClr val="A46FDF"/>
    <a:srgbClr val="8B6DE1"/>
    <a:srgbClr val="FFFF25"/>
    <a:srgbClr val="CCFF99"/>
    <a:srgbClr val="CCFF66"/>
    <a:srgbClr val="7E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5" autoAdjust="0"/>
    <p:restoredTop sz="94660"/>
  </p:normalViewPr>
  <p:slideViewPr>
    <p:cSldViewPr>
      <p:cViewPr varScale="1">
        <p:scale>
          <a:sx n="103" d="100"/>
          <a:sy n="103" d="100"/>
        </p:scale>
        <p:origin x="21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D651D-4CC4-4315-BE43-F8E0BE6D3578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793C9-49F5-4AD4-989E-1EBFAB6CF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47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F4E8C-B759-4D8B-8AD5-5823C1236E5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D8A9-CEFD-4113-B201-39B6F7471C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0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76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1572-C6DA-498B-BA01-4D4A7D26BD86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B4EF1-FC74-48AD-8FB6-27956DF4E3A5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F8C7-1F16-41D9-9E0F-DEA8D9B98765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DA27-2FBA-4295-8B07-2209B9C9CE10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C76B-17D1-453D-AC63-165EEE6E7FA2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3D20-4197-4159-A816-08330B3C9366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D42-064F-4A43-90DA-1BB9392713A6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58D2-81B9-43C2-AFB7-A99D3D4F55B2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DF63-40D9-48FB-8B41-43603AD03DEB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A916-D6E2-48D1-B17B-D17321F88CCA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10AB5-9820-4810-B583-E1279E2C4CB4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B50E7-BB7F-4AC6-86C9-2F652863BD5D}" type="datetime1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144000" cy="683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1500175"/>
            <a:ext cx="757283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театрализации в музыкальной деятельности.</a:t>
            </a: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4214818"/>
            <a:ext cx="49812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Зайберт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.А.,</a:t>
            </a:r>
          </a:p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Музыкальный руководитель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МБДОУ " -Детский сад № </a:t>
            </a:r>
            <a:r>
              <a:rPr lang="ru-RU" dirty="0">
                <a:solidFill>
                  <a:schemeClr val="tx1"/>
                </a:solidFill>
              </a:rPr>
              <a:t>6</a:t>
            </a:r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25224" r="40681" b="15685"/>
          <a:stretch/>
        </p:blipFill>
        <p:spPr>
          <a:xfrm>
            <a:off x="2483768" y="4030075"/>
            <a:ext cx="3960440" cy="294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\Desktop\Новая папка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9" r="7270"/>
          <a:stretch/>
        </p:blipFill>
        <p:spPr bwMode="auto">
          <a:xfrm>
            <a:off x="287232" y="1052736"/>
            <a:ext cx="2527435" cy="3238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4348" y="357166"/>
            <a:ext cx="6953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Старшие дошкольники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0" r="-3182" b="8486"/>
          <a:stretch/>
        </p:blipFill>
        <p:spPr>
          <a:xfrm>
            <a:off x="5076056" y="1033519"/>
            <a:ext cx="3381498" cy="294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357166"/>
            <a:ext cx="69539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" t="13360" r="-1"/>
          <a:stretch/>
        </p:blipFill>
        <p:spPr>
          <a:xfrm>
            <a:off x="179512" y="116632"/>
            <a:ext cx="5256584" cy="33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92355"/>
            <a:ext cx="5544616" cy="316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40290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3" t="21792" b="6614"/>
          <a:stretch/>
        </p:blipFill>
        <p:spPr>
          <a:xfrm>
            <a:off x="190980" y="332656"/>
            <a:ext cx="3720651" cy="26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Admin\Desktop\Новая папка\DSC016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21732" r="16003" b="17758"/>
          <a:stretch/>
        </p:blipFill>
        <p:spPr bwMode="auto">
          <a:xfrm>
            <a:off x="4788024" y="3789040"/>
            <a:ext cx="3689090" cy="2788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\Desktop\Новая папка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 r="22197" b="17400"/>
          <a:stretch/>
        </p:blipFill>
        <p:spPr bwMode="auto">
          <a:xfrm>
            <a:off x="4427983" y="540042"/>
            <a:ext cx="4313665" cy="2960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dmin\Desktop\Новая папка\DSC016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24498" r="16061" b="24814"/>
          <a:stretch/>
        </p:blipFill>
        <p:spPr bwMode="auto">
          <a:xfrm>
            <a:off x="195459" y="3501008"/>
            <a:ext cx="4010080" cy="2614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9171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814" r="4656" b="27773"/>
          <a:stretch/>
        </p:blipFill>
        <p:spPr>
          <a:xfrm>
            <a:off x="1475656" y="250213"/>
            <a:ext cx="437574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750" r="12989" b="9051"/>
          <a:stretch/>
        </p:blipFill>
        <p:spPr>
          <a:xfrm>
            <a:off x="493828" y="3400379"/>
            <a:ext cx="3456384" cy="305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0" t="31500" r="15737" b="29650"/>
          <a:stretch/>
        </p:blipFill>
        <p:spPr>
          <a:xfrm>
            <a:off x="4776223" y="3518227"/>
            <a:ext cx="4367777" cy="293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41274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Предметно-развивающая среда</a:t>
            </a:r>
            <a:br>
              <a:rPr lang="ru-RU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Picture 2" descr="C:\Users\Irbis\Desktop\8 марта\DSC04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642918"/>
            <a:ext cx="3851489" cy="285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Irbis\Desktop\8 марта\DSC04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14357"/>
            <a:ext cx="3425603" cy="278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Irbis\Desktop\8 марта\DSC04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81" y="3650323"/>
            <a:ext cx="4120526" cy="286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1151" r="8933" b="37400"/>
          <a:stretch/>
        </p:blipFill>
        <p:spPr>
          <a:xfrm>
            <a:off x="5004048" y="3510812"/>
            <a:ext cx="3020156" cy="314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25882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r="9439" b="601"/>
          <a:stretch/>
        </p:blipFill>
        <p:spPr>
          <a:xfrm>
            <a:off x="2422879" y="3991931"/>
            <a:ext cx="3969655" cy="281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Irbis\Desktop\8 марта\DSC04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00011"/>
            <a:ext cx="3492398" cy="2807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Irbis\Desktop\8 марта\DSC04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92696"/>
            <a:ext cx="321471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17489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Музыкальные инструменты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Детский сад\К пед совету\Мастер класс по изготовлению музыкальных инструментов\DSC025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9581" r="-4857" b="22473"/>
          <a:stretch/>
        </p:blipFill>
        <p:spPr bwMode="auto">
          <a:xfrm>
            <a:off x="133166" y="977342"/>
            <a:ext cx="2302256" cy="2152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етский сад\К пед совету\Мастер класс по изготовлению музыкальных инструментов\DSC025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b="7283"/>
          <a:stretch/>
        </p:blipFill>
        <p:spPr bwMode="auto">
          <a:xfrm rot="5400000">
            <a:off x="6239887" y="1543109"/>
            <a:ext cx="3060952" cy="2224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етский сад\К пед совету\Мастер класс по изготовлению музыкальных инструментов\DSC025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4642" r="-5698" b="-656"/>
          <a:stretch/>
        </p:blipFill>
        <p:spPr bwMode="auto">
          <a:xfrm>
            <a:off x="0" y="4005064"/>
            <a:ext cx="3597221" cy="2559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Детский сад\К пед совету\Мастер класс по изготовлению музыкальных инструментов\DSC025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6" r="-3565" b="1"/>
          <a:stretch/>
        </p:blipFill>
        <p:spPr bwMode="auto">
          <a:xfrm>
            <a:off x="3597222" y="2736543"/>
            <a:ext cx="3061030" cy="2040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Детский сад\К пед совету\Мастер класс по изготовлению музыкальных инструментов\DSC0258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" t="14901" r="-3186" b="12944"/>
          <a:stretch/>
        </p:blipFill>
        <p:spPr bwMode="auto">
          <a:xfrm>
            <a:off x="4554245" y="4800956"/>
            <a:ext cx="3977195" cy="2026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Детский сад\К пед совету\Мастер класс по изготовлению музыкальных инструментов\DSC025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1" b="9663"/>
          <a:stretch/>
        </p:blipFill>
        <p:spPr bwMode="auto">
          <a:xfrm>
            <a:off x="3131840" y="977341"/>
            <a:ext cx="3072197" cy="1677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801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3977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Хор рук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</a:t>
            </a:r>
          </a:p>
        </p:txBody>
      </p:sp>
      <p:pic>
        <p:nvPicPr>
          <p:cNvPr id="1026" name="Picture 2" descr="D:\Детский сад\К пед совету\Показательное занятие\DSC02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0630" r="20768" b="10368"/>
          <a:stretch/>
        </p:blipFill>
        <p:spPr bwMode="auto">
          <a:xfrm>
            <a:off x="179512" y="1057490"/>
            <a:ext cx="3960440" cy="316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42651" r="15350" b="15350"/>
          <a:stretch/>
        </p:blipFill>
        <p:spPr>
          <a:xfrm>
            <a:off x="3419872" y="4281471"/>
            <a:ext cx="5386474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28130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одержимое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C:\Users\Admin\Desktop\Новая папка\DSC0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29594" r="17207" b="11417"/>
          <a:stretch>
            <a:fillRect/>
          </a:stretch>
        </p:blipFill>
        <p:spPr bwMode="auto">
          <a:xfrm>
            <a:off x="88038" y="1051564"/>
            <a:ext cx="4257962" cy="2233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Новая папка\DSC03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26024" r="15482" b="24416"/>
          <a:stretch>
            <a:fillRect/>
          </a:stretch>
        </p:blipFill>
        <p:spPr bwMode="auto">
          <a:xfrm>
            <a:off x="4298768" y="4608862"/>
            <a:ext cx="4600004" cy="1737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Новая папка\P_20180926_094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29029"/>
          <a:stretch>
            <a:fillRect/>
          </a:stretch>
        </p:blipFill>
        <p:spPr bwMode="auto">
          <a:xfrm>
            <a:off x="5220072" y="1043919"/>
            <a:ext cx="3384170" cy="2932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19672" y="116632"/>
            <a:ext cx="54526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Театр «Браво»</a:t>
            </a:r>
            <a:endParaRPr lang="ru-RU" sz="4400" dirty="0"/>
          </a:p>
        </p:txBody>
      </p:sp>
      <p:pic>
        <p:nvPicPr>
          <p:cNvPr id="1026" name="Picture 2" descr="D:\Детский сад\Муз театр\Отчеты\Новые приключения Буратино\DSC009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8715" r="20046"/>
          <a:stretch/>
        </p:blipFill>
        <p:spPr bwMode="auto">
          <a:xfrm>
            <a:off x="395536" y="3645024"/>
            <a:ext cx="3384376" cy="3111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2877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Детский сад\К пед совету\Показательное занятие\DSC02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" y="1988840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етский сад\К пед совету\Показательное занятие\DSC02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2179"/>
            <a:ext cx="3900912" cy="2925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88640"/>
            <a:ext cx="83935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Взаимодействие с педагогами</a:t>
            </a:r>
            <a:endParaRPr lang="ru-RU" sz="4400" dirty="0"/>
          </a:p>
        </p:txBody>
      </p:sp>
      <p:pic>
        <p:nvPicPr>
          <p:cNvPr id="2050" name="Picture 2" descr="D:\Детский сад\К пед совету\Показательное занятие\DSC020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r="22105"/>
          <a:stretch/>
        </p:blipFill>
        <p:spPr bwMode="auto">
          <a:xfrm>
            <a:off x="4559182" y="1124744"/>
            <a:ext cx="3913730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5373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214291"/>
            <a:ext cx="82868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i="1" dirty="0" smtClean="0"/>
              <a:t>«Театр-волшебный мир. Он даёт уроки красоты, морали и нравственности. А чем они богаче, тем успешнее идет развитие духовного мира детей»</a:t>
            </a:r>
          </a:p>
          <a:p>
            <a:r>
              <a:rPr lang="ru-RU" sz="2800" i="1" dirty="0" smtClean="0"/>
              <a:t>                                                                              </a:t>
            </a:r>
            <a:r>
              <a:rPr lang="ru-RU" sz="2400" i="1" dirty="0" smtClean="0"/>
              <a:t>Б.М. Теплов</a:t>
            </a:r>
            <a:endParaRPr lang="ru-RU" sz="2000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Picture 2" descr="C:\Users\Admin\Desktop\Новая папка\DSC00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994554"/>
            <a:ext cx="6810550" cy="460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46398"/>
            <a:ext cx="871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   Показательные занятия</a:t>
            </a:r>
            <a:endParaRPr lang="ru-RU" sz="4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Admin\Desktop\Новая папка\Новая папка (3)\DSC032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 r="18871"/>
          <a:stretch/>
        </p:blipFill>
        <p:spPr bwMode="auto">
          <a:xfrm>
            <a:off x="395536" y="1124744"/>
            <a:ext cx="345737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Новая папка\Новая папка (3)\DSC03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52850"/>
            <a:ext cx="3336791" cy="2538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\Desktop\Новая папка\Новая папка (3)\DSC041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18340" r="15476" b="9959"/>
          <a:stretch/>
        </p:blipFill>
        <p:spPr bwMode="auto">
          <a:xfrm>
            <a:off x="2483768" y="3801501"/>
            <a:ext cx="3479067" cy="2883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25448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5821" y="332656"/>
            <a:ext cx="871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Мастер класс для воспитателей</a:t>
            </a:r>
            <a:endParaRPr lang="ru-RU" sz="4400" b="1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Новая папка (4)\DSC0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6666"/>
            <a:ext cx="303863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DSC04128.JPG"/>
          <p:cNvPicPr>
            <a:picLocks noChangeAspect="1" noChangeArrowheads="1"/>
          </p:cNvPicPr>
          <p:nvPr/>
        </p:nvPicPr>
        <p:blipFill rotWithShape="1">
          <a:blip r:embed="rId3" cstate="print"/>
          <a:srcRect l="16895" t="10243" r="6199"/>
          <a:stretch/>
        </p:blipFill>
        <p:spPr bwMode="auto">
          <a:xfrm>
            <a:off x="5508104" y="980728"/>
            <a:ext cx="2878916" cy="286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Детский сад\К пед совету\Мастер класс по изготовлению музыкальных инструментов\DSC0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" y="3855909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28743"/>
          <a:stretch/>
        </p:blipFill>
        <p:spPr>
          <a:xfrm>
            <a:off x="4271897" y="4037766"/>
            <a:ext cx="4511350" cy="268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5892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19911"/>
            <a:ext cx="871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Admin\Desktop\Новая папка\DSC00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4743" r="7430" b="10136"/>
          <a:stretch>
            <a:fillRect/>
          </a:stretch>
        </p:blipFill>
        <p:spPr bwMode="auto">
          <a:xfrm>
            <a:off x="107504" y="989352"/>
            <a:ext cx="3960439" cy="304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Новая папка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4" t="16729" r="19430" b="4046"/>
          <a:stretch>
            <a:fillRect/>
          </a:stretch>
        </p:blipFill>
        <p:spPr bwMode="auto">
          <a:xfrm>
            <a:off x="827584" y="4149080"/>
            <a:ext cx="2808312" cy="2598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етский сад\Праздники\День матери\DSC0378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19244" r="18019" b="24866"/>
          <a:stretch/>
        </p:blipFill>
        <p:spPr bwMode="auto">
          <a:xfrm>
            <a:off x="4316085" y="1052736"/>
            <a:ext cx="465087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8 марта\DSC01897.JPG"/>
          <p:cNvPicPr/>
          <p:nvPr/>
        </p:nvPicPr>
        <p:blipFill rotWithShape="1">
          <a:blip r:embed="rId5" cstate="print"/>
          <a:srcRect l="7535" t="15973" r="4740" b="6920"/>
          <a:stretch/>
        </p:blipFill>
        <p:spPr bwMode="auto">
          <a:xfrm>
            <a:off x="4427984" y="4149080"/>
            <a:ext cx="4176464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635521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214290"/>
            <a:ext cx="871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Сотрудничество с социумом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37510"/>
            <a:ext cx="8229600" cy="53886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11266" name="Picture 2" descr="C:\Users\Admin\Desktop\Новая папка\DSC03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31958" b="9968"/>
          <a:stretch>
            <a:fillRect/>
          </a:stretch>
        </p:blipFill>
        <p:spPr bwMode="auto">
          <a:xfrm>
            <a:off x="207876" y="983731"/>
            <a:ext cx="5832648" cy="2418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Новая папка\DSC011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2988" r="5664"/>
          <a:stretch/>
        </p:blipFill>
        <p:spPr bwMode="auto">
          <a:xfrm>
            <a:off x="290123" y="3974260"/>
            <a:ext cx="4279281" cy="2883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701"/>
          <a:stretch/>
        </p:blipFill>
        <p:spPr>
          <a:xfrm>
            <a:off x="5207132" y="3414155"/>
            <a:ext cx="2971598" cy="344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938863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37510"/>
            <a:ext cx="8229600" cy="53886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5056"/>
            <a:ext cx="8189975" cy="435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595068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pPr algn="l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/>
              <a:t> </a:t>
            </a:r>
            <a:endParaRPr lang="en-US" sz="2000" dirty="0" smtClean="0"/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ru-RU" sz="2000" dirty="0" smtClean="0"/>
              <a:t>Ценность и польза использование театрализованной деятельности на занятиях очевидна, так как она связана с другими видами деятельности: пением, движением под музыку, слушанием, и т.д.  Работа будет эффективной, если её проводить систематически, планомерно, творчески! </a:t>
            </a:r>
          </a:p>
          <a:p>
            <a:pPr marL="0" indent="0" algn="just">
              <a:buNone/>
            </a:pPr>
            <a:r>
              <a:rPr lang="ru-RU" sz="2000" dirty="0" smtClean="0"/>
              <a:t> 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144000" cy="683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14348" y="1500175"/>
            <a:ext cx="7572830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внимание!!!!</a:t>
            </a:r>
            <a:endParaRPr lang="ru-RU" sz="4000" b="1" cap="none" spc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МБДОУ " -Детский сад № </a:t>
            </a:r>
            <a:r>
              <a:rPr lang="ru-RU" dirty="0">
                <a:solidFill>
                  <a:schemeClr val="tx1"/>
                </a:solidFill>
              </a:rPr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66048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Актуальность.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7200" dirty="0" smtClean="0"/>
              <a:t>      </a:t>
            </a:r>
            <a:r>
              <a:rPr lang="ru-RU" sz="5800" dirty="0" smtClean="0"/>
              <a:t>Современные дошкольные учреждения ищут новые подходы к образованию. </a:t>
            </a:r>
          </a:p>
          <a:p>
            <a:pPr marL="0" indent="0">
              <a:buNone/>
            </a:pPr>
            <a:r>
              <a:rPr lang="ru-RU" sz="5800" dirty="0" smtClean="0"/>
              <a:t>Музыкально </a:t>
            </a:r>
            <a:r>
              <a:rPr lang="ru-RU" sz="5800" dirty="0"/>
              <a:t>- театрализованная деятельность в детском саду – самый распространённый вид детского творчества и форма развлечения </a:t>
            </a:r>
            <a:r>
              <a:rPr lang="ru-RU" sz="5800" dirty="0" smtClean="0"/>
              <a:t>, </a:t>
            </a:r>
            <a:r>
              <a:rPr lang="ru-RU" sz="5800" dirty="0"/>
              <a:t>которая тесно связана с музыкальным развитием детей. </a:t>
            </a:r>
            <a:endParaRPr lang="ru-RU" sz="5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8000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38663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pPr fontAlgn="base"/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Младшая группа.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Детский сад\2017\ЛЕТО\IMG_4036 (2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0"/>
          <a:stretch/>
        </p:blipFill>
        <p:spPr bwMode="auto">
          <a:xfrm>
            <a:off x="5881138" y="1268760"/>
            <a:ext cx="3262862" cy="3417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Детский сад\Праздники\Осенние праздники\осень 2018г\DSC033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r="17853" b="23980"/>
          <a:stretch/>
        </p:blipFill>
        <p:spPr bwMode="auto">
          <a:xfrm>
            <a:off x="107504" y="1315442"/>
            <a:ext cx="4746534" cy="2590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33201" r="9838" b="10101"/>
          <a:stretch/>
        </p:blipFill>
        <p:spPr>
          <a:xfrm>
            <a:off x="1475656" y="4145388"/>
            <a:ext cx="3816424" cy="257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988300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Детский сад\Праздники\2017-2018\Осень 2018\фото\DSC006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t="16132" r="13530" b="9247"/>
          <a:stretch/>
        </p:blipFill>
        <p:spPr bwMode="auto">
          <a:xfrm>
            <a:off x="425073" y="332656"/>
            <a:ext cx="430920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Детский сад\2017\ЛЕТО\IMG_4029 (1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28343"/>
          <a:stretch/>
        </p:blipFill>
        <p:spPr bwMode="auto">
          <a:xfrm>
            <a:off x="5580112" y="188640"/>
            <a:ext cx="3106688" cy="3658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етский сад\2017\Досуги\На цветочной полянке\100_0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r="6000"/>
          <a:stretch/>
        </p:blipFill>
        <p:spPr bwMode="auto">
          <a:xfrm>
            <a:off x="541538" y="3645025"/>
            <a:ext cx="4290796" cy="308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55" y="4070911"/>
            <a:ext cx="3420610" cy="264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743172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Игра «Волшебный обруч»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2097" t="26202" r="10180"/>
          <a:stretch/>
        </p:blipFill>
        <p:spPr bwMode="auto">
          <a:xfrm>
            <a:off x="251520" y="1124745"/>
            <a:ext cx="345638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11840" t="39135" r="28354" b="-10896"/>
          <a:stretch/>
        </p:blipFill>
        <p:spPr bwMode="auto">
          <a:xfrm>
            <a:off x="5436096" y="1124744"/>
            <a:ext cx="3486839" cy="3407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Irbis\Desktop\8 марта\DSC04474.JPG"/>
          <p:cNvPicPr>
            <a:picLocks noChangeAspect="1" noChangeArrowheads="1"/>
          </p:cNvPicPr>
          <p:nvPr/>
        </p:nvPicPr>
        <p:blipFill rotWithShape="1">
          <a:blip r:embed="rId5" cstate="print"/>
          <a:srcRect l="2506" t="30209" r="9097"/>
          <a:stretch/>
        </p:blipFill>
        <p:spPr bwMode="auto">
          <a:xfrm>
            <a:off x="2699791" y="4077072"/>
            <a:ext cx="3998959" cy="264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46380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Средняя группа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Новая папка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8799" r="6274"/>
          <a:stretch/>
        </p:blipFill>
        <p:spPr bwMode="auto">
          <a:xfrm>
            <a:off x="118102" y="2072149"/>
            <a:ext cx="2485764" cy="426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\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9" r="24194"/>
          <a:stretch/>
        </p:blipFill>
        <p:spPr bwMode="auto">
          <a:xfrm>
            <a:off x="4549405" y="1173152"/>
            <a:ext cx="2566767" cy="3518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етский сад\2017\ЛЕТО\IMG_4057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15032" r="10858" b="3429"/>
          <a:stretch/>
        </p:blipFill>
        <p:spPr bwMode="auto">
          <a:xfrm>
            <a:off x="2511296" y="2731114"/>
            <a:ext cx="2160240" cy="337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0102" r="25734" b="2750"/>
          <a:stretch/>
        </p:blipFill>
        <p:spPr>
          <a:xfrm>
            <a:off x="7236296" y="2725784"/>
            <a:ext cx="1699828" cy="381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D:\Новая папка\IMG_4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714644" cy="337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Детский сад\Вокал\Фото. Нетрадиционные приемы\DSC01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9" t="497" r="16325" b="17861"/>
          <a:stretch/>
        </p:blipFill>
        <p:spPr bwMode="auto">
          <a:xfrm>
            <a:off x="4128118" y="620688"/>
            <a:ext cx="4030461" cy="3038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25397"/>
          <a:stretch/>
        </p:blipFill>
        <p:spPr bwMode="auto">
          <a:xfrm>
            <a:off x="251520" y="4149080"/>
            <a:ext cx="4143404" cy="247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F:\8 марта\DSC044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2" t="34073" r="23576" b="-1"/>
          <a:stretch/>
        </p:blipFill>
        <p:spPr bwMode="auto">
          <a:xfrm>
            <a:off x="5292080" y="3815813"/>
            <a:ext cx="3024336" cy="3137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1614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Ритмопластика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Admin\Desktop\Новая папка\DSC01366ро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4" b="15740"/>
          <a:stretch/>
        </p:blipFill>
        <p:spPr bwMode="auto">
          <a:xfrm>
            <a:off x="107504" y="1234760"/>
            <a:ext cx="2896752" cy="3274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Новая папка\DSC01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8341" b="4139"/>
          <a:stretch/>
        </p:blipFill>
        <p:spPr bwMode="auto">
          <a:xfrm>
            <a:off x="3275856" y="4077072"/>
            <a:ext cx="4413195" cy="2512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Новая папка\DSC013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5" b="3091"/>
          <a:stretch/>
        </p:blipFill>
        <p:spPr bwMode="auto">
          <a:xfrm>
            <a:off x="4283968" y="1299397"/>
            <a:ext cx="3888270" cy="2367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172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1923</TotalTime>
  <Words>190</Words>
  <Application>Microsoft Office PowerPoint</Application>
  <PresentationFormat>Экран (4:3)</PresentationFormat>
  <Paragraphs>40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Презентация PowerPoint</vt:lpstr>
      <vt:lpstr>Презентация PowerPoint</vt:lpstr>
      <vt:lpstr>Актуальность.</vt:lpstr>
      <vt:lpstr>Младшая группа.</vt:lpstr>
      <vt:lpstr>Презентация PowerPoint</vt:lpstr>
      <vt:lpstr>Игра «Волшебный обруч»</vt:lpstr>
      <vt:lpstr>Средняя группа</vt:lpstr>
      <vt:lpstr>Презентация PowerPoint</vt:lpstr>
      <vt:lpstr>Ритмопластика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Предметно-развивающая среда </vt:lpstr>
      <vt:lpstr> </vt:lpstr>
      <vt:lpstr>Музыкальные инструменты</vt:lpstr>
      <vt:lpstr>Хор рук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Win7</cp:lastModifiedBy>
  <cp:revision>200</cp:revision>
  <cp:lastPrinted>2019-03-02T09:00:49Z</cp:lastPrinted>
  <dcterms:created xsi:type="dcterms:W3CDTF">2013-04-15T20:47:09Z</dcterms:created>
  <dcterms:modified xsi:type="dcterms:W3CDTF">2020-03-24T15:23:14Z</dcterms:modified>
</cp:coreProperties>
</file>